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59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FAB12-DE31-4109-99D4-6A6AC2678B48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EF1A-ECD6-4494-82C7-1F4605512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697502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Immunology </a:t>
            </a:r>
            <a:endParaRPr lang="en-US" sz="8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3581400"/>
            <a:ext cx="9144000" cy="300867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Nelson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Xess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Microbiology 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Bhanupratap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Govt. P.G College,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Kanker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Chhattisgarh</a:t>
            </a:r>
            <a:endParaRPr kumimoji="0" lang="en-IN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33688" cy="411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Strength of Antigen- Antibody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5105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 err="1" smtClean="0"/>
              <a:t>noncovalent</a:t>
            </a:r>
            <a:r>
              <a:rPr lang="en-US" sz="2400" dirty="0" smtClean="0"/>
              <a:t> interactions that form the basis of </a:t>
            </a:r>
            <a:r>
              <a:rPr lang="en-US" sz="2400" dirty="0" err="1" smtClean="0"/>
              <a:t>antigenantibody</a:t>
            </a:r>
            <a:r>
              <a:rPr lang="en-US" sz="2400" dirty="0" smtClean="0"/>
              <a:t> (Ag-</a:t>
            </a:r>
            <a:r>
              <a:rPr lang="en-US" sz="2400" dirty="0" err="1" smtClean="0"/>
              <a:t>Ab</a:t>
            </a:r>
            <a:r>
              <a:rPr lang="en-US" sz="2400" dirty="0" smtClean="0"/>
              <a:t>) binding include hydrogen bonds, ionic bonds, hydrophobic interactions, and van </a:t>
            </a:r>
            <a:r>
              <a:rPr lang="en-US" sz="2400" dirty="0" err="1" smtClean="0"/>
              <a:t>der</a:t>
            </a:r>
            <a:r>
              <a:rPr lang="en-US" sz="2400" dirty="0" smtClean="0"/>
              <a:t> Waals </a:t>
            </a:r>
            <a:r>
              <a:rPr lang="en-US" sz="2400" dirty="0" smtClean="0"/>
              <a:t>interactions.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 interaction between an antibody and an antigen depends on four types of </a:t>
            </a:r>
            <a:r>
              <a:rPr lang="en-US" sz="2400" dirty="0" err="1" smtClean="0"/>
              <a:t>noncovalent</a:t>
            </a:r>
            <a:r>
              <a:rPr lang="en-US" sz="2400" dirty="0" smtClean="0"/>
              <a:t> forces: 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1) hydrogen bonds, in which a hydrogen atom is shared between two electronegative atoms; 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2) ionic bonds between oppositely charged </a:t>
            </a:r>
            <a:r>
              <a:rPr lang="en-US" sz="2400" dirty="0" smtClean="0"/>
              <a:t>residues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3) hydrophobic interactions, in which water forces hydrophobic groups </a:t>
            </a:r>
            <a:r>
              <a:rPr lang="en-US" sz="2400" dirty="0" smtClean="0"/>
              <a:t>together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4) </a:t>
            </a:r>
            <a:r>
              <a:rPr lang="en-US" sz="2400" dirty="0" err="1" smtClean="0"/>
              <a:t>vander</a:t>
            </a:r>
            <a:r>
              <a:rPr lang="en-US" sz="2400" dirty="0" smtClean="0"/>
              <a:t> </a:t>
            </a:r>
            <a:r>
              <a:rPr lang="en-US" sz="2400" dirty="0" smtClean="0"/>
              <a:t>Waals interactions between the outer electron clouds of two or more atoms. In an aqueous environment, </a:t>
            </a:r>
            <a:r>
              <a:rPr lang="en-US" sz="2400" dirty="0" err="1" smtClean="0"/>
              <a:t>noncovalent</a:t>
            </a:r>
            <a:r>
              <a:rPr lang="en-US" sz="2400" dirty="0" smtClean="0"/>
              <a:t> interactions are extremely weak and depend upon close </a:t>
            </a:r>
            <a:r>
              <a:rPr lang="en-US" sz="2400" dirty="0" err="1" smtClean="0"/>
              <a:t>complementarity</a:t>
            </a:r>
            <a:r>
              <a:rPr lang="en-US" sz="2400" dirty="0" smtClean="0"/>
              <a:t> of the shapes of antibody and antigen.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Strength of Antigen- Antibody Interactions</a:t>
            </a:r>
            <a:endParaRPr lang="en-US" dirty="0"/>
          </a:p>
        </p:txBody>
      </p:sp>
      <p:pic>
        <p:nvPicPr>
          <p:cNvPr id="1026" name="Picture 2" descr="C:\Users\ISKY\Pictures\Screenshots\Screenshot (557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0"/>
            <a:ext cx="72390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792162"/>
          </a:xfrm>
        </p:spPr>
        <p:txBody>
          <a:bodyPr/>
          <a:lstStyle/>
          <a:p>
            <a:pPr algn="ctr"/>
            <a:r>
              <a:rPr lang="en-US" dirty="0" smtClean="0"/>
              <a:t>Precipitation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866888" cy="6096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Antibody and soluble antigen interacting in aqueous solution form a lattice that eventually develops into a visible precipitate. Antibodies that aggregate soluble antigens are called precipitins. Although formation of the soluble Ag-</a:t>
            </a:r>
            <a:r>
              <a:rPr lang="en-US" dirty="0" err="1" smtClean="0"/>
              <a:t>Ab</a:t>
            </a:r>
            <a:r>
              <a:rPr lang="en-US" dirty="0" smtClean="0"/>
              <a:t> complex occurs within minutes, formation of the visible precipitate occurs more slowly and often takes a day or two to reach completion.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Formation of an Ag-</a:t>
            </a:r>
            <a:r>
              <a:rPr lang="en-US" dirty="0" err="1" smtClean="0"/>
              <a:t>Ab</a:t>
            </a:r>
            <a:r>
              <a:rPr lang="en-US" dirty="0" smtClean="0"/>
              <a:t> lattice depends on the </a:t>
            </a:r>
            <a:r>
              <a:rPr lang="en-US" dirty="0" err="1" smtClean="0"/>
              <a:t>valency</a:t>
            </a:r>
            <a:r>
              <a:rPr lang="en-US" dirty="0" smtClean="0"/>
              <a:t> of both the antibody and antigen: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antibody must be bivalent; a precipitate will not form with </a:t>
            </a:r>
            <a:r>
              <a:rPr lang="en-US" dirty="0" err="1" smtClean="0"/>
              <a:t>monovalent</a:t>
            </a:r>
            <a:r>
              <a:rPr lang="en-US" dirty="0" smtClean="0"/>
              <a:t> </a:t>
            </a:r>
            <a:r>
              <a:rPr lang="en-US" dirty="0" err="1" smtClean="0"/>
              <a:t>Fab</a:t>
            </a:r>
            <a:r>
              <a:rPr lang="en-US" dirty="0" smtClean="0"/>
              <a:t> fragments.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antigen must be either bivalent or polyvalent; that is, it must have at least two copies of the same </a:t>
            </a:r>
            <a:r>
              <a:rPr lang="en-US" dirty="0" err="1" smtClean="0"/>
              <a:t>epitope</a:t>
            </a:r>
            <a:r>
              <a:rPr lang="en-US" dirty="0" smtClean="0"/>
              <a:t>, or have different </a:t>
            </a:r>
            <a:r>
              <a:rPr lang="en-US" dirty="0" err="1" smtClean="0"/>
              <a:t>epitopes</a:t>
            </a:r>
            <a:r>
              <a:rPr lang="en-US" dirty="0" smtClean="0"/>
              <a:t> that react with different antibodies present in polyclonal </a:t>
            </a:r>
            <a:r>
              <a:rPr lang="en-US" dirty="0" err="1" smtClean="0"/>
              <a:t>antisera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Precipitation </a:t>
            </a:r>
            <a:r>
              <a:rPr lang="en-US" sz="3200" dirty="0" smtClean="0"/>
              <a:t>Reactions – Polyclonal and Monoclonal </a:t>
            </a:r>
            <a:r>
              <a:rPr lang="en-US" sz="3200" dirty="0" err="1" smtClean="0"/>
              <a:t>Antybody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074" name="Picture 2" descr="C:\Users\ISKY\Pictures\Screenshots\Screenshot (558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3810000" cy="5562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181600" y="1524000"/>
            <a:ext cx="373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Polyclonal antibodies can form lattices, or large aggregates, that precipitate out of solution. However, if each antigen molecule contains only a single </a:t>
            </a:r>
            <a:r>
              <a:rPr lang="en-US" sz="2400" dirty="0" err="1" smtClean="0"/>
              <a:t>epitope</a:t>
            </a:r>
            <a:r>
              <a:rPr lang="en-US" sz="2400" dirty="0" smtClean="0"/>
              <a:t> recognized by a given monoclonal antibody, the antibody can link only two molecules of antigen and no precipitate is formed.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52578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Precipitation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228600"/>
            <a:ext cx="2819400" cy="5867400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/>
              <a:t>A precipitation curve for a system of one antigen and its antibodies. This plot of the amount of antibody precipitated versus increasing antigen concentrations (at constant total antibody) reveals three zones: a zone of antibody excess, in which precipitation is inhibited and antibody not bound to antigen can be detected in the supernatant; an equivalence zone of maximal precipitation in which antibody and antigen form large insoluble complexes and neither antibody nor antigen can be detected in the supernatant; and a zone of antigen excess in which precipitation is inhibited and antigen not bound to antibody can be detected in the supernatant.</a:t>
            </a:r>
            <a:endParaRPr lang="en-US" sz="1600" dirty="0"/>
          </a:p>
        </p:txBody>
      </p:sp>
      <p:pic>
        <p:nvPicPr>
          <p:cNvPr id="4098" name="Picture 2" descr="C:\Users\ISKY\Pictures\Screenshots\Screenshot (559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62484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RADIAL IMMUNODIFFUSION &amp; DOUBLE IMMUNODIFFUSION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0" y="1066800"/>
            <a:ext cx="2057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Diagrammatic representation of radial </a:t>
            </a:r>
            <a:r>
              <a:rPr lang="en-US" sz="1400" b="1" dirty="0" err="1" smtClean="0"/>
              <a:t>immunodiffusion</a:t>
            </a:r>
            <a:r>
              <a:rPr lang="en-US" sz="1400" b="1" dirty="0" smtClean="0"/>
              <a:t> (Mancini method) and double </a:t>
            </a:r>
            <a:r>
              <a:rPr lang="en-US" sz="1400" b="1" dirty="0" err="1" smtClean="0"/>
              <a:t>immunodiffusion</a:t>
            </a:r>
            <a:r>
              <a:rPr lang="en-US" sz="1400" b="1" dirty="0" smtClean="0"/>
              <a:t> (</a:t>
            </a:r>
            <a:r>
              <a:rPr lang="en-US" sz="1400" b="1" dirty="0" err="1" smtClean="0"/>
              <a:t>Ouchterlony</a:t>
            </a:r>
            <a:r>
              <a:rPr lang="en-US" sz="1400" b="1" dirty="0" smtClean="0"/>
              <a:t> method) in a gel. In both cases, large insoluble complexes form in the agar in the zone of equivalence, visible as lines of precipitation (purple regions). Only the antigen (red) diffuses in radial </a:t>
            </a:r>
            <a:r>
              <a:rPr lang="en-US" sz="1400" b="1" dirty="0" err="1" smtClean="0"/>
              <a:t>immunodiffusion</a:t>
            </a:r>
            <a:r>
              <a:rPr lang="en-US" sz="1400" b="1" dirty="0" smtClean="0"/>
              <a:t>, whereas both the antibody (blue) and antigen (red) diffuse in double </a:t>
            </a:r>
            <a:r>
              <a:rPr lang="en-US" sz="1400" b="1" dirty="0" err="1" smtClean="0"/>
              <a:t>immunodiffusion</a:t>
            </a:r>
            <a:r>
              <a:rPr lang="en-US" sz="1400" b="1" dirty="0" smtClean="0"/>
              <a:t>. </a:t>
            </a:r>
            <a:endParaRPr lang="en-US" sz="1400" b="1" dirty="0"/>
          </a:p>
        </p:txBody>
      </p:sp>
      <p:pic>
        <p:nvPicPr>
          <p:cNvPr id="5122" name="Picture 2" descr="C:\Users\ISKY\Pictures\Screenshots\Screenshot (56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69342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 descr="C:\Users\ISKY\Pictures\Screenshots\Screenshot (556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7772400" cy="594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Antigen- Antibody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antigen- antibody interaction is similar to association to enzyme-substrate </a:t>
            </a:r>
            <a:r>
              <a:rPr lang="en-US" dirty="0" smtClean="0"/>
              <a:t>interaction, with an important distinction: it does not lead to an irreversible chemical alteration in either the antibody or the antigen.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association between an antibody and an antigen involves various </a:t>
            </a:r>
            <a:r>
              <a:rPr lang="en-US" dirty="0" err="1" smtClean="0"/>
              <a:t>noncovalent</a:t>
            </a:r>
            <a:r>
              <a:rPr lang="en-US" dirty="0" smtClean="0"/>
              <a:t> interactions between the antigenic determinant, or </a:t>
            </a:r>
            <a:r>
              <a:rPr lang="en-US" dirty="0" err="1" smtClean="0"/>
              <a:t>epitope</a:t>
            </a:r>
            <a:r>
              <a:rPr lang="en-US" dirty="0" smtClean="0"/>
              <a:t>, of the antigen and the variable-region (VH/VL) domain of the antibody molecule, particularly the </a:t>
            </a:r>
            <a:r>
              <a:rPr lang="en-US" dirty="0" err="1" smtClean="0"/>
              <a:t>hypervariable</a:t>
            </a:r>
            <a:r>
              <a:rPr lang="en-US" dirty="0" smtClean="0"/>
              <a:t> regions, or </a:t>
            </a:r>
            <a:r>
              <a:rPr lang="en-US" dirty="0" err="1" smtClean="0"/>
              <a:t>complementarity</a:t>
            </a:r>
            <a:r>
              <a:rPr lang="en-US" dirty="0" smtClean="0"/>
              <a:t>-determining </a:t>
            </a:r>
            <a:r>
              <a:rPr lang="en-US" dirty="0" smtClean="0"/>
              <a:t>regions </a:t>
            </a:r>
            <a:r>
              <a:rPr lang="en-US" dirty="0" err="1" smtClean="0"/>
              <a:t>paratope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621</TotalTime>
  <Words>615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Immunology </vt:lpstr>
      <vt:lpstr>Strength of Antigen- Antibody Interactions</vt:lpstr>
      <vt:lpstr>Strength of Antigen- Antibody Interactions</vt:lpstr>
      <vt:lpstr>Precipitation Reactions</vt:lpstr>
      <vt:lpstr>Precipitation Reactions – Polyclonal and Monoclonal Antybody </vt:lpstr>
      <vt:lpstr>Precipitation reactions</vt:lpstr>
      <vt:lpstr>RADIAL IMMUNODIFFUSION &amp; DOUBLE IMMUNODIFFUSION</vt:lpstr>
      <vt:lpstr>Slide 8</vt:lpstr>
      <vt:lpstr>Antigen- Antibody Interaction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molecular biology</dc:title>
  <dc:creator>ISKY</dc:creator>
  <cp:lastModifiedBy>ISKY</cp:lastModifiedBy>
  <cp:revision>60</cp:revision>
  <dcterms:created xsi:type="dcterms:W3CDTF">2006-08-16T00:00:00Z</dcterms:created>
  <dcterms:modified xsi:type="dcterms:W3CDTF">2024-01-10T08:09:24Z</dcterms:modified>
</cp:coreProperties>
</file>